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44DB5-AF2F-4EEF-AC40-BC30D5E17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94ECFA-1E91-4162-954F-26E71C836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C38A9C-D8F8-4B32-8DD1-F5F3450FA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583A71-6E51-41DB-8087-9D3ECF58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5BA7F6-718F-4B20-841E-93BA44FBE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335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012E85-788D-4952-8383-9D0A04DAB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728FF0-2BC7-428A-AFF4-2F0B3849E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255D91-B7CC-40DD-A62A-297D284FA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1B052C-D775-48C9-BBF1-F476FCF1F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F305F5-AE0D-4C7E-8E57-19DCDA9F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00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72A625D-29FA-4FEE-AD36-9FE2F6AA0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B161E6-D0B9-42EF-B83A-26F643F7C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D766F8-1136-413E-8330-56A71F9DA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D2FA22-5087-45BD-A870-A85D14135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1247A2-4801-4423-83B9-23B2D2C1A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9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05855C-9E5D-45B2-BC77-F7DE4650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5DD389-3F73-4BBB-88D9-91128308C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D5BFF2-896F-41A7-ABB6-DB01D6837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E6E513-3F6F-40DE-AE6E-03E2517F4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5AE5AF-9326-476E-8E2B-865F03A3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187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7CD9B-6F85-45CA-80BC-6D3A10D8A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22E15C-F02D-4704-8D80-3B7F18B2C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119A55-73EA-481F-B937-7BE1F9A1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9CFEE8-813F-4E53-8BF6-E6CAF5F5B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6CB4AC-626B-43F5-88D1-45312FB6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222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EA4D9-F18B-46A1-896C-114CBA4AF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D23F29-D5E3-48A3-8FAF-71815E482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B71E1A-9890-4752-AB6E-F20BD5C15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AA26FC-329D-4751-A92B-E08FFB02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F64DB6-EB43-43EE-8C38-FCFBE4744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878B8A-BDEB-4AF6-B836-3A6F9A3F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869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7052EE-9015-4D90-9C58-509689327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A1A80F-AD0C-4673-B0E9-1896E2E41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C2736E-D63B-4AD7-87B1-05DFB48FE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D6A4F1C-75EC-46CF-993F-B591FEE968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B6D7CF-922E-4896-9111-4F081C5AD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D1BA3C-6D18-4396-81CB-43EC705EE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876D0B9-0F01-4B03-8207-0286410B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1B9EF1-D721-4486-BF33-212806F65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75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0B996D-C5CB-4935-A311-E7561731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B84FC0-EC0A-4D9A-A74E-63344635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F4601E-97F3-4799-A5B2-BAC23C77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5B4A76A-C78B-426B-8F0E-8C9FA7C6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4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2A1C8F9-5196-4329-812F-33A97A612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99767F5-CE03-45AF-9C66-9216BBF75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D6D1D8-696A-42E5-9B9F-FC1709AA8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310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1268E1-5C54-4FD8-9B66-6191A4F90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D33FEA-99ED-4FBA-835F-B6E302182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8564AA-AA4B-4497-805F-8A9354095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135A8E-DC7E-48CA-880A-AE20971C7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31194E-5FE5-48BE-AFA8-568A5D6EB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322AF1-3CF5-4112-908D-7FC4B568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73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43F69E-7B8F-44E9-BC79-0ABBD379A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E4BA4F3-7661-4E36-9F31-5D9027BC9C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9286B4-E9A7-4BAD-907B-5B79AF4D7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85BB2D-0476-49AD-AC09-1D081E3D1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122974-D0C1-4529-B060-783F0CA8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C43005-AD28-43C7-8E36-B586C283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69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2CB087C-47F1-4DBB-95B2-F8678A93D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5707E2-0954-4324-9A8D-EA341D76D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FAB4C0-43FF-48E4-A30F-08AA8CE51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A5A3A-08B6-4FDC-98CE-D17BEE4225B0}" type="datetimeFigureOut">
              <a:rPr lang="zh-CN" altLang="en-US" smtClean="0"/>
              <a:t>2019/5/17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230693-764F-4829-8E60-5B69262C3C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F65DCE-8A7C-4BD4-BED7-C7E17F405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C085C-B22B-48AE-A482-0256BEEBB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39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登陆界面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856C54-FFE9-4C03-94FB-67E783B244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96" b="5632"/>
          <a:stretch/>
        </p:blipFill>
        <p:spPr>
          <a:xfrm>
            <a:off x="763480" y="1047117"/>
            <a:ext cx="10049522" cy="47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7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释放陷阱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0AC3367-36F3-4C4C-9FAE-AB3AA7F23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27" b="5890"/>
          <a:stretch/>
        </p:blipFill>
        <p:spPr>
          <a:xfrm>
            <a:off x="878889" y="1049995"/>
            <a:ext cx="9703293" cy="457844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A45CE20-3C32-41C0-9078-0303DF9DF468}"/>
              </a:ext>
            </a:extLst>
          </p:cNvPr>
          <p:cNvSpPr txBox="1"/>
          <p:nvPr/>
        </p:nvSpPr>
        <p:spPr>
          <a:xfrm>
            <a:off x="1065320" y="5788240"/>
            <a:ext cx="8504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在可放置区域内，陷阱显示为绿色，此时点击释放（</a:t>
            </a:r>
            <a:r>
              <a:rPr lang="en-US" altLang="zh-CN" dirty="0"/>
              <a:t>shift</a:t>
            </a:r>
            <a:r>
              <a:rPr lang="zh-CN" altLang="en-US" dirty="0"/>
              <a:t>）可以放置陷阱</a:t>
            </a:r>
          </a:p>
        </p:txBody>
      </p:sp>
    </p:spTree>
    <p:extLst>
      <p:ext uri="{BB962C8B-B14F-4D97-AF65-F5344CB8AC3E}">
        <p14:creationId xmlns:p14="http://schemas.microsoft.com/office/powerpoint/2010/main" val="1931676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释放陷阱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DD73FA8-E0EC-49D7-9D76-BD6E6C5CB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56" b="5631"/>
          <a:stretch/>
        </p:blipFill>
        <p:spPr>
          <a:xfrm>
            <a:off x="1083076" y="1003177"/>
            <a:ext cx="9111126" cy="430567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5385969-A3DD-407C-8970-E0E593BD8B5C}"/>
              </a:ext>
            </a:extLst>
          </p:cNvPr>
          <p:cNvSpPr txBox="1"/>
          <p:nvPr/>
        </p:nvSpPr>
        <p:spPr>
          <a:xfrm>
            <a:off x="1065320" y="5788240"/>
            <a:ext cx="8504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在不可放置区域内，陷阱显示为红色，并且点击释放（</a:t>
            </a:r>
            <a:r>
              <a:rPr lang="en-US" altLang="zh-CN" dirty="0"/>
              <a:t>shift</a:t>
            </a:r>
            <a:r>
              <a:rPr lang="zh-CN" altLang="en-US" dirty="0"/>
              <a:t>）没有效果</a:t>
            </a:r>
          </a:p>
        </p:txBody>
      </p:sp>
    </p:spTree>
    <p:extLst>
      <p:ext uri="{BB962C8B-B14F-4D97-AF65-F5344CB8AC3E}">
        <p14:creationId xmlns:p14="http://schemas.microsoft.com/office/powerpoint/2010/main" val="1606972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释放陷阱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7AAFBEE-6600-4DCE-ADB6-D09BDDD10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02" b="5891"/>
          <a:stretch/>
        </p:blipFill>
        <p:spPr>
          <a:xfrm>
            <a:off x="1340528" y="976543"/>
            <a:ext cx="9108858" cy="431454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54F845F-7D72-4F99-8FDE-165646293F0E}"/>
              </a:ext>
            </a:extLst>
          </p:cNvPr>
          <p:cNvSpPr txBox="1"/>
          <p:nvPr/>
        </p:nvSpPr>
        <p:spPr>
          <a:xfrm>
            <a:off x="1642553" y="5696791"/>
            <a:ext cx="8504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陷阱放置会消耗相应的金钱，并对其上的怪物产生影响</a:t>
            </a:r>
          </a:p>
        </p:txBody>
      </p:sp>
    </p:spTree>
    <p:extLst>
      <p:ext uri="{BB962C8B-B14F-4D97-AF65-F5344CB8AC3E}">
        <p14:creationId xmlns:p14="http://schemas.microsoft.com/office/powerpoint/2010/main" val="176822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升级陷阱和导弹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5B4D765-AEBA-4114-B648-5DA2410648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408" t="77152" b="5372"/>
          <a:stretch/>
        </p:blipFill>
        <p:spPr>
          <a:xfrm>
            <a:off x="807866" y="1105562"/>
            <a:ext cx="4394448" cy="23234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3051E9F-CC5D-4E07-AF9B-65887ECAD636}"/>
              </a:ext>
            </a:extLst>
          </p:cNvPr>
          <p:cNvSpPr txBox="1"/>
          <p:nvPr/>
        </p:nvSpPr>
        <p:spPr>
          <a:xfrm>
            <a:off x="683579" y="4089932"/>
            <a:ext cx="4909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玩家升级可以获取技能点数（每级两点），升级陷阱和导弹消耗技能点数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暂定导弹和陷阱的等级上限是</a:t>
            </a:r>
            <a:r>
              <a:rPr lang="en-US" altLang="zh-CN" dirty="0"/>
              <a:t>10</a:t>
            </a:r>
            <a:r>
              <a:rPr lang="zh-CN" altLang="en-US" dirty="0"/>
              <a:t>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C67DE2-B220-4AD1-BB0A-A4F18BC3F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675" y="857720"/>
            <a:ext cx="4695825" cy="571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0E9EAC-331E-48A5-A2AD-A49F6F892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626" y="4128121"/>
            <a:ext cx="5295900" cy="5619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6F4976B-A5AF-4C53-8AED-69C94D7059B3}"/>
              </a:ext>
            </a:extLst>
          </p:cNvPr>
          <p:cNvSpPr txBox="1"/>
          <p:nvPr/>
        </p:nvSpPr>
        <p:spPr>
          <a:xfrm>
            <a:off x="5891626" y="1667116"/>
            <a:ext cx="4909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在服务器</a:t>
            </a:r>
            <a:r>
              <a:rPr lang="en-US" altLang="zh-CN" dirty="0"/>
              <a:t>log</a:t>
            </a:r>
            <a:r>
              <a:rPr lang="zh-CN" altLang="en-US" dirty="0"/>
              <a:t>中，陷阱</a:t>
            </a:r>
            <a:r>
              <a:rPr lang="en-US" altLang="zh-CN" dirty="0"/>
              <a:t>2</a:t>
            </a:r>
            <a:r>
              <a:rPr lang="zh-CN" altLang="en-US" dirty="0"/>
              <a:t>是升级前（</a:t>
            </a:r>
            <a:r>
              <a:rPr lang="en-US" altLang="zh-CN" dirty="0"/>
              <a:t>lv 1</a:t>
            </a:r>
            <a:r>
              <a:rPr lang="zh-CN" altLang="en-US" dirty="0"/>
              <a:t>）释放的陷阱，陷阱</a:t>
            </a:r>
            <a:r>
              <a:rPr lang="en-US" altLang="zh-CN" dirty="0"/>
              <a:t>5</a:t>
            </a:r>
            <a:r>
              <a:rPr lang="zh-CN" altLang="en-US" dirty="0"/>
              <a:t>是升级后（</a:t>
            </a:r>
            <a:r>
              <a:rPr lang="en-US" altLang="zh-CN" dirty="0"/>
              <a:t>lv 2)</a:t>
            </a:r>
            <a:r>
              <a:rPr lang="zh-CN" altLang="en-US" dirty="0"/>
              <a:t>的陷阱，升级后造成的伤害会更高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3BDBFF-575B-4788-AA7F-1679E712E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626" y="2944946"/>
            <a:ext cx="4667250" cy="8286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AF340BB-69BE-4DFD-932B-0623F7E87EAD}"/>
              </a:ext>
            </a:extLst>
          </p:cNvPr>
          <p:cNvSpPr txBox="1"/>
          <p:nvPr/>
        </p:nvSpPr>
        <p:spPr>
          <a:xfrm>
            <a:off x="5770574" y="5076950"/>
            <a:ext cx="4909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导弹</a:t>
            </a:r>
            <a:r>
              <a:rPr lang="en-US" altLang="zh-CN" dirty="0"/>
              <a:t>8</a:t>
            </a:r>
            <a:r>
              <a:rPr lang="zh-CN" altLang="en-US" dirty="0"/>
              <a:t>是升级前</a:t>
            </a:r>
            <a:r>
              <a:rPr lang="en-US" altLang="zh-CN" dirty="0"/>
              <a:t>(lv 5)</a:t>
            </a:r>
            <a:r>
              <a:rPr lang="zh-CN" altLang="en-US" dirty="0"/>
              <a:t>的导弹，导弹</a:t>
            </a:r>
            <a:r>
              <a:rPr lang="en-US" altLang="zh-CN" dirty="0"/>
              <a:t>9</a:t>
            </a:r>
            <a:r>
              <a:rPr lang="zh-CN" altLang="en-US" dirty="0"/>
              <a:t>是升级后（</a:t>
            </a:r>
            <a:r>
              <a:rPr lang="en-US" altLang="zh-CN" dirty="0"/>
              <a:t>lv 6</a:t>
            </a:r>
            <a:r>
              <a:rPr lang="zh-CN" altLang="en-US" dirty="0"/>
              <a:t>）释放的导弹，伤害更高</a:t>
            </a:r>
          </a:p>
        </p:txBody>
      </p:sp>
    </p:spTree>
    <p:extLst>
      <p:ext uri="{BB962C8B-B14F-4D97-AF65-F5344CB8AC3E}">
        <p14:creationId xmlns:p14="http://schemas.microsoft.com/office/powerpoint/2010/main" val="27089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怪物远程攻击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4CBC86-CA8B-4AEC-8CE9-D763509274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68" b="6019"/>
          <a:stretch/>
        </p:blipFill>
        <p:spPr>
          <a:xfrm>
            <a:off x="1120565" y="993185"/>
            <a:ext cx="9507984" cy="449321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15B0EE1-19E0-4DEA-B641-5A37D4B3B6F2}"/>
              </a:ext>
            </a:extLst>
          </p:cNvPr>
          <p:cNvSpPr txBox="1"/>
          <p:nvPr/>
        </p:nvSpPr>
        <p:spPr>
          <a:xfrm>
            <a:off x="1482569" y="5864815"/>
            <a:ext cx="9064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大象是远程攻击单位，在距离玩家一定范围时，会对玩家进行攻击。</a:t>
            </a:r>
            <a:endParaRPr lang="en-US" altLang="zh-CN" dirty="0"/>
          </a:p>
          <a:p>
            <a:r>
              <a:rPr lang="zh-CN" altLang="en-US" dirty="0"/>
              <a:t>并保证如果玩家不移动，南瓜可以砸到玩家身上</a:t>
            </a:r>
          </a:p>
        </p:txBody>
      </p:sp>
    </p:spTree>
    <p:extLst>
      <p:ext uri="{BB962C8B-B14F-4D97-AF65-F5344CB8AC3E}">
        <p14:creationId xmlns:p14="http://schemas.microsoft.com/office/powerpoint/2010/main" val="767520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游戏同步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EEAE5E-A2C4-4CD1-8996-D2A086B5C8A5}"/>
              </a:ext>
            </a:extLst>
          </p:cNvPr>
          <p:cNvSpPr txBox="1"/>
          <p:nvPr/>
        </p:nvSpPr>
        <p:spPr>
          <a:xfrm>
            <a:off x="8824316" y="2638271"/>
            <a:ext cx="29918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之前介绍的功能，均具有同步操作，即在各个客户端显示一致，</a:t>
            </a:r>
            <a:endParaRPr lang="en-US" altLang="zh-CN" sz="2000" dirty="0"/>
          </a:p>
          <a:p>
            <a:r>
              <a:rPr lang="zh-CN" altLang="en-US" sz="2000" dirty="0"/>
              <a:t>不过由于服务端同步频率是</a:t>
            </a:r>
            <a:r>
              <a:rPr lang="en-US" altLang="zh-CN" sz="2000" dirty="0"/>
              <a:t>10</a:t>
            </a:r>
            <a:r>
              <a:rPr lang="zh-CN" altLang="en-US" sz="2000" dirty="0"/>
              <a:t>帧，所以会有少量延时</a:t>
            </a:r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B552C7-3079-41AA-BDFA-E37A891C5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0" r="22816" b="4855"/>
          <a:stretch/>
        </p:blipFill>
        <p:spPr>
          <a:xfrm>
            <a:off x="490294" y="917644"/>
            <a:ext cx="8024228" cy="544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64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游戏结束画面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2ACD2F-DF99-47B6-8C50-6581730B8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27" b="5761"/>
          <a:stretch/>
        </p:blipFill>
        <p:spPr>
          <a:xfrm>
            <a:off x="1367162" y="1423671"/>
            <a:ext cx="9028590" cy="426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92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游戏结束画面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EEAE5E-A2C4-4CD1-8996-D2A086B5C8A5}"/>
              </a:ext>
            </a:extLst>
          </p:cNvPr>
          <p:cNvSpPr txBox="1"/>
          <p:nvPr/>
        </p:nvSpPr>
        <p:spPr>
          <a:xfrm>
            <a:off x="1486702" y="2151727"/>
            <a:ext cx="90599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游戏结束后，会显示</a:t>
            </a:r>
            <a:r>
              <a:rPr lang="en-US" altLang="zh-CN" sz="2000" dirty="0"/>
              <a:t>Game Over</a:t>
            </a:r>
          </a:p>
          <a:p>
            <a:r>
              <a:rPr lang="zh-CN" altLang="en-US" sz="2000" dirty="0"/>
              <a:t>并告诉玩家在本游戏的历史最高分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此时玩家可以转动视角，但是不能移动和射击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服务端的消息在客户端还是会实时显示，但是客户端不会再向服务端同步消息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在结束界面点击 </a:t>
            </a:r>
            <a:r>
              <a:rPr lang="en-US" altLang="zh-CN" sz="2000" dirty="0"/>
              <a:t> [R] </a:t>
            </a:r>
            <a:r>
              <a:rPr lang="zh-CN" altLang="en-US" sz="2000" dirty="0"/>
              <a:t>键，即可以重新回到登陆流程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872444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登陆界面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EEAE5E-A2C4-4CD1-8996-D2A086B5C8A5}"/>
              </a:ext>
            </a:extLst>
          </p:cNvPr>
          <p:cNvSpPr txBox="1"/>
          <p:nvPr/>
        </p:nvSpPr>
        <p:spPr>
          <a:xfrm>
            <a:off x="1682011" y="2213871"/>
            <a:ext cx="90599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登陆和注册按钮分别进行相应的登陆和注册功能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Test1 Test2 Test3 </a:t>
            </a:r>
            <a:r>
              <a:rPr lang="zh-CN" altLang="en-US" sz="2000" dirty="0"/>
              <a:t>按钮会快速登陆内置用户（不能同一用户重复登陆）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界面下方会给出服务端的反馈信息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67094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DD7C393-F1B1-4F94-A5DA-30CA9A6BA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69" y="1284947"/>
            <a:ext cx="10610661" cy="50479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游戏界面场景</a:t>
            </a:r>
          </a:p>
        </p:txBody>
      </p:sp>
    </p:spTree>
    <p:extLst>
      <p:ext uri="{BB962C8B-B14F-4D97-AF65-F5344CB8AC3E}">
        <p14:creationId xmlns:p14="http://schemas.microsoft.com/office/powerpoint/2010/main" val="2177078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游戏界面场景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EEAE5E-A2C4-4CD1-8996-D2A086B5C8A5}"/>
              </a:ext>
            </a:extLst>
          </p:cNvPr>
          <p:cNvSpPr txBox="1"/>
          <p:nvPr/>
        </p:nvSpPr>
        <p:spPr>
          <a:xfrm>
            <a:off x="1788543" y="1443841"/>
            <a:ext cx="88090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游戏界面中左上角：玩家当前金钱，击杀怪物金钱增加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游戏界面上部： 玩家当前分数，击杀怪物分数增加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游戏界面左下角： 玩家当前等级和玩家姓名，玩家血条和玩家经验条</a:t>
            </a:r>
            <a:endParaRPr lang="en-US" altLang="zh-CN" dirty="0"/>
          </a:p>
          <a:p>
            <a:r>
              <a:rPr lang="zh-CN" altLang="en-US" dirty="0"/>
              <a:t>玩家经验会通过击杀怪物增加，当经验达到一定数值时会升级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游戏界面右下角：从左到右依次是 减速陷阱图标，尖刺陷阱图标和 导弹图标</a:t>
            </a:r>
            <a:endParaRPr lang="en-US" altLang="zh-CN" dirty="0"/>
          </a:p>
          <a:p>
            <a:r>
              <a:rPr lang="zh-CN" altLang="en-US" dirty="0"/>
              <a:t>右下角是玩家当前技能点数，通过升级增加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玩家放置陷阱需要花费金钱，升级陷阱和导弹需要发送技能点数，在技能和导弹图标的左下角有技能和导弹当前的等级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屏幕中间在下波怪物产生时会产生倒计时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屏幕中间是玩家射击的准星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67067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游戏操作方式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EEAE5E-A2C4-4CD1-8996-D2A086B5C8A5}"/>
              </a:ext>
            </a:extLst>
          </p:cNvPr>
          <p:cNvSpPr txBox="1"/>
          <p:nvPr/>
        </p:nvSpPr>
        <p:spPr>
          <a:xfrm>
            <a:off x="1468947" y="1592434"/>
            <a:ext cx="905997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[</a:t>
            </a:r>
            <a:r>
              <a:rPr lang="zh-CN" altLang="en-US" sz="2000" dirty="0"/>
              <a:t>鼠标左键</a:t>
            </a:r>
            <a:r>
              <a:rPr lang="en-US" altLang="zh-CN" sz="2000" dirty="0"/>
              <a:t>]</a:t>
            </a:r>
            <a:r>
              <a:rPr lang="zh-CN" altLang="en-US" sz="2000" dirty="0"/>
              <a:t>：普通攻击</a:t>
            </a:r>
            <a:endParaRPr lang="en-US" altLang="zh-CN" sz="2000" dirty="0"/>
          </a:p>
          <a:p>
            <a:r>
              <a:rPr lang="en-US" altLang="zh-CN" sz="2000" dirty="0"/>
              <a:t>[</a:t>
            </a:r>
            <a:r>
              <a:rPr lang="zh-CN" altLang="en-US" sz="2000" dirty="0"/>
              <a:t>鼠标右键</a:t>
            </a:r>
            <a:r>
              <a:rPr lang="en-US" altLang="zh-CN" sz="2000" dirty="0"/>
              <a:t>]</a:t>
            </a:r>
            <a:r>
              <a:rPr lang="zh-CN" altLang="en-US" sz="2000" dirty="0"/>
              <a:t>：导弹攻击（</a:t>
            </a:r>
            <a:r>
              <a:rPr lang="en-US" altLang="zh-CN" sz="2000" dirty="0"/>
              <a:t>AOE</a:t>
            </a:r>
            <a:r>
              <a:rPr lang="zh-CN" altLang="en-US" sz="2000" dirty="0"/>
              <a:t>伤害）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[Q] [E] </a:t>
            </a:r>
            <a:r>
              <a:rPr lang="zh-CN" altLang="en-US" sz="2000" dirty="0"/>
              <a:t>选中陷阱，再次点击取消释放陷阱</a:t>
            </a:r>
            <a:endParaRPr lang="en-US" altLang="zh-CN" sz="2000" dirty="0"/>
          </a:p>
          <a:p>
            <a:r>
              <a:rPr lang="en-US" altLang="zh-CN" sz="2000" dirty="0"/>
              <a:t>[Shift] </a:t>
            </a:r>
            <a:r>
              <a:rPr lang="zh-CN" altLang="en-US" sz="2000" dirty="0"/>
              <a:t>释放陷阱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[1] </a:t>
            </a:r>
            <a:r>
              <a:rPr lang="zh-CN" altLang="en-US" sz="2000" dirty="0"/>
              <a:t>升级减速陷阱</a:t>
            </a:r>
            <a:endParaRPr lang="en-US" altLang="zh-CN" sz="2000" dirty="0"/>
          </a:p>
          <a:p>
            <a:r>
              <a:rPr lang="en-US" altLang="zh-CN" sz="2000" dirty="0"/>
              <a:t>[2] </a:t>
            </a:r>
            <a:r>
              <a:rPr lang="zh-CN" altLang="en-US" sz="2000" dirty="0"/>
              <a:t>升级尖刺陷阱 </a:t>
            </a:r>
            <a:endParaRPr lang="en-US" altLang="zh-CN" sz="2000" dirty="0"/>
          </a:p>
          <a:p>
            <a:r>
              <a:rPr lang="en-US" altLang="zh-CN" sz="2000" dirty="0"/>
              <a:t>[3] </a:t>
            </a:r>
            <a:r>
              <a:rPr lang="zh-CN" altLang="en-US" sz="2000" dirty="0"/>
              <a:t>升级导弹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[R] </a:t>
            </a:r>
            <a:r>
              <a:rPr lang="zh-CN" altLang="en-US" sz="2000" dirty="0"/>
              <a:t>游戏结束后重新开始游戏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80443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玩家普通攻击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38ED24-BCA8-4AF6-8E0E-8CB69CBE2F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47" b="5481"/>
          <a:stretch/>
        </p:blipFill>
        <p:spPr>
          <a:xfrm>
            <a:off x="1491448" y="909280"/>
            <a:ext cx="8389399" cy="395790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6F0BFBA-63C0-4E0A-92E7-48337564AE26}"/>
              </a:ext>
            </a:extLst>
          </p:cNvPr>
          <p:cNvSpPr txBox="1"/>
          <p:nvPr/>
        </p:nvSpPr>
        <p:spPr>
          <a:xfrm>
            <a:off x="1376039" y="5157926"/>
            <a:ext cx="850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普通攻击会向准星发送一条射线，如果击中怪物，怪物的血量会减少，并产生击中效果和怪物受伤音效</a:t>
            </a:r>
          </a:p>
        </p:txBody>
      </p:sp>
    </p:spTree>
    <p:extLst>
      <p:ext uri="{BB962C8B-B14F-4D97-AF65-F5344CB8AC3E}">
        <p14:creationId xmlns:p14="http://schemas.microsoft.com/office/powerpoint/2010/main" val="288307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游戏导弹攻击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4BB5D4-26F3-40C1-A364-24E8337E2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16" b="5890"/>
          <a:stretch/>
        </p:blipFill>
        <p:spPr>
          <a:xfrm>
            <a:off x="1491449" y="1293232"/>
            <a:ext cx="8682361" cy="40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16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游戏导弹攻击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20B238-F95F-4017-A5CC-1D1B5A49F6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96" b="5891"/>
          <a:stretch/>
        </p:blipFill>
        <p:spPr>
          <a:xfrm>
            <a:off x="1313924" y="811112"/>
            <a:ext cx="8955547" cy="423214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08E15D7-7836-40D9-93F9-FB7BC9345553}"/>
              </a:ext>
            </a:extLst>
          </p:cNvPr>
          <p:cNvSpPr txBox="1"/>
          <p:nvPr/>
        </p:nvSpPr>
        <p:spPr>
          <a:xfrm>
            <a:off x="1313924" y="5304869"/>
            <a:ext cx="8504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导弹攻击会向准星位置发送一个导弹，导弹具有尾线，并在击中后产生爆炸效果。</a:t>
            </a:r>
            <a:endParaRPr lang="en-US" altLang="zh-CN" dirty="0"/>
          </a:p>
          <a:p>
            <a:r>
              <a:rPr lang="zh-CN" altLang="en-US" dirty="0"/>
              <a:t>怪物同样会有受伤的音效。</a:t>
            </a:r>
            <a:endParaRPr lang="en-US" altLang="zh-CN" dirty="0"/>
          </a:p>
          <a:p>
            <a:r>
              <a:rPr lang="zh-CN" altLang="en-US" dirty="0"/>
              <a:t>此外，导弹是</a:t>
            </a:r>
            <a:r>
              <a:rPr lang="en-US" altLang="zh-CN" dirty="0"/>
              <a:t>AOE</a:t>
            </a:r>
            <a:r>
              <a:rPr lang="zh-CN" altLang="en-US" dirty="0"/>
              <a:t>伤害，并且在范围内会对</a:t>
            </a:r>
            <a:r>
              <a:rPr lang="zh-CN" altLang="en-US" dirty="0">
                <a:solidFill>
                  <a:srgbClr val="FF0000"/>
                </a:solidFill>
              </a:rPr>
              <a:t>自己和队友造成伤害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Ps</a:t>
            </a:r>
            <a:r>
              <a:rPr lang="zh-CN" altLang="en-US" dirty="0"/>
              <a:t>：杀死队友后可以抢夺队友的金钱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4335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D0DF0A1-A308-45D8-A1AB-DC43D6918924}"/>
              </a:ext>
            </a:extLst>
          </p:cNvPr>
          <p:cNvSpPr txBox="1"/>
          <p:nvPr/>
        </p:nvSpPr>
        <p:spPr>
          <a:xfrm>
            <a:off x="561315" y="226337"/>
            <a:ext cx="3784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游戏导弹攻击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D44ED23-6731-4F38-8AF2-AE67526408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96" b="5632"/>
          <a:stretch/>
        </p:blipFill>
        <p:spPr>
          <a:xfrm>
            <a:off x="1065320" y="1154644"/>
            <a:ext cx="9250532" cy="438502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CD4243C-3B59-42F3-9110-C742A4C32E42}"/>
              </a:ext>
            </a:extLst>
          </p:cNvPr>
          <p:cNvSpPr txBox="1"/>
          <p:nvPr/>
        </p:nvSpPr>
        <p:spPr>
          <a:xfrm>
            <a:off x="1065320" y="5788240"/>
            <a:ext cx="850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对导弹对其他玩家造成伤害，导弹射击之后，导弹的图标上会显示导弹技能的</a:t>
            </a:r>
            <a:r>
              <a:rPr lang="en-US" altLang="zh-CN" dirty="0"/>
              <a:t>CD</a:t>
            </a:r>
            <a:r>
              <a:rPr lang="zh-CN" altLang="en-US" dirty="0"/>
              <a:t>，并且在冷却时间内，导弹不能再次释放</a:t>
            </a:r>
          </a:p>
        </p:txBody>
      </p:sp>
    </p:spTree>
    <p:extLst>
      <p:ext uri="{BB962C8B-B14F-4D97-AF65-F5344CB8AC3E}">
        <p14:creationId xmlns:p14="http://schemas.microsoft.com/office/powerpoint/2010/main" val="1372272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690</Words>
  <Application>Microsoft Office PowerPoint</Application>
  <PresentationFormat>宽屏</PresentationFormat>
  <Paragraphs>74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董泰佑</dc:creator>
  <cp:lastModifiedBy>董泰佑</cp:lastModifiedBy>
  <cp:revision>31</cp:revision>
  <dcterms:created xsi:type="dcterms:W3CDTF">2018-07-29T12:51:00Z</dcterms:created>
  <dcterms:modified xsi:type="dcterms:W3CDTF">2019-05-17T07:56:57Z</dcterms:modified>
</cp:coreProperties>
</file>

<file path=docProps/thumbnail.jpeg>
</file>